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2"/>
  </p:notesMasterIdLst>
  <p:sldIdLst>
    <p:sldId id="256" r:id="rId2"/>
    <p:sldId id="259" r:id="rId3"/>
    <p:sldId id="303" r:id="rId4"/>
    <p:sldId id="304" r:id="rId5"/>
    <p:sldId id="305" r:id="rId6"/>
    <p:sldId id="280" r:id="rId7"/>
    <p:sldId id="281" r:id="rId8"/>
    <p:sldId id="282" r:id="rId9"/>
    <p:sldId id="283" r:id="rId10"/>
    <p:sldId id="291" r:id="rId11"/>
    <p:sldId id="284" r:id="rId12"/>
    <p:sldId id="294" r:id="rId13"/>
    <p:sldId id="295" r:id="rId14"/>
    <p:sldId id="293" r:id="rId15"/>
    <p:sldId id="285" r:id="rId16"/>
    <p:sldId id="296" r:id="rId17"/>
    <p:sldId id="297" r:id="rId18"/>
    <p:sldId id="298" r:id="rId19"/>
    <p:sldId id="286" r:id="rId20"/>
    <p:sldId id="299" r:id="rId21"/>
    <p:sldId id="287" r:id="rId22"/>
    <p:sldId id="300" r:id="rId23"/>
    <p:sldId id="301" r:id="rId24"/>
    <p:sldId id="302" r:id="rId25"/>
    <p:sldId id="288" r:id="rId26"/>
    <p:sldId id="306" r:id="rId27"/>
    <p:sldId id="307" r:id="rId28"/>
    <p:sldId id="289" r:id="rId29"/>
    <p:sldId id="308" r:id="rId30"/>
    <p:sldId id="279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A95AB-AEF7-4BBB-9F25-BEE0C7D9EABE}" type="datetimeFigureOut">
              <a:rPr lang="zh-TW" altLang="en-US" smtClean="0"/>
              <a:t>2018/9/22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307FE-44D4-473E-A212-38A29FC600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571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5ED2897-DF01-4916-9A80-26BD18CC4A33}" type="datetime1">
              <a:rPr lang="zh-TW" altLang="en-US" smtClean="0"/>
              <a:t>2018/9/22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263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7FB3-BA53-49BE-A8B0-D71DAEA90A78}" type="datetime1">
              <a:rPr lang="zh-TW" altLang="en-US" smtClean="0"/>
              <a:t>2018/9/22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84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3BDE0-0836-466A-A3C8-4540BF20FFA4}" type="datetime1">
              <a:rPr lang="zh-TW" altLang="en-US" smtClean="0"/>
              <a:t>2018/9/22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563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892EB-DE95-4F1A-84B7-0B1254B02B03}" type="datetime1">
              <a:rPr lang="zh-TW" altLang="en-US" smtClean="0"/>
              <a:t>2018/9/22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3690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76D6-4055-4E7F-ABA1-7A689AA9FF01}" type="datetime1">
              <a:rPr lang="zh-TW" altLang="en-US" smtClean="0"/>
              <a:t>2018/9/22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737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7BC34-F67E-4ACB-9E78-DABB2BE4146F}" type="datetime1">
              <a:rPr lang="zh-TW" altLang="en-US" smtClean="0"/>
              <a:t>2018/9/22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9272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8C065-9FEA-4F04-BD1B-98AC4D4CC013}" type="datetime1">
              <a:rPr lang="zh-TW" altLang="en-US" smtClean="0"/>
              <a:t>2018/9/22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424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C50E-733F-4346-B125-355DE18AEEA3}" type="datetime1">
              <a:rPr lang="zh-TW" altLang="en-US" smtClean="0"/>
              <a:t>2018/9/22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024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D432-4583-47D3-A4C9-BF3340F73205}" type="datetime1">
              <a:rPr lang="zh-TW" altLang="en-US" smtClean="0"/>
              <a:t>2018/9/22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733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3A82-2FFD-42FE-BAAF-52993178DA67}" type="datetime1">
              <a:rPr lang="zh-TW" altLang="en-US" smtClean="0"/>
              <a:t>2018/9/22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19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E8BFC-C5BC-450A-99E6-B624D426A9C6}" type="datetime1">
              <a:rPr lang="zh-TW" altLang="en-US" smtClean="0"/>
              <a:t>2018/9/22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629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D62D-F0FD-45A8-B2B6-4E0C77C80D79}" type="datetime1">
              <a:rPr lang="zh-TW" altLang="en-US" smtClean="0"/>
              <a:t>2018/9/22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08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9845-029B-4FA2-A268-BD9E2C14ED08}" type="datetime1">
              <a:rPr lang="zh-TW" altLang="en-US" smtClean="0"/>
              <a:t>2018/9/22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33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4484-9E0B-4D79-AEA9-5138788320B9}" type="datetime1">
              <a:rPr lang="zh-TW" altLang="en-US" smtClean="0"/>
              <a:t>2018/9/22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687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A2E2-0967-44E7-AF9F-830FDD9BBC4B}" type="datetime1">
              <a:rPr lang="zh-TW" altLang="en-US" smtClean="0"/>
              <a:t>2018/9/22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56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69A28-8544-4303-AA19-970B352A56AB}" type="datetime1">
              <a:rPr lang="zh-TW" altLang="en-US" smtClean="0"/>
              <a:t>2018/9/22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276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1E6-02EB-4F21-AD37-DC2B418CCF70}" type="datetime1">
              <a:rPr lang="zh-TW" altLang="en-US" smtClean="0"/>
              <a:t>2018/9/22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66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2697E-6B12-4979-AAAD-4177A0182C74}" type="datetime1">
              <a:rPr lang="zh-TW" altLang="en-US" smtClean="0"/>
              <a:t>2018/9/22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44367F-F3AE-4765-8E0E-2FA8436AFA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497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w3schools.com/html/tryit.asp?filename=tryhtml_id_j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w3schools.com/html/tryit.asp?filename=tryhtml_id_clas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w3schools.com/html/tryit.asp?filename=tryhtml_classes_multipl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w3schools.com/html/tryit.asp?filename=tryhtml_classes_tag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w3schools.com/html/tryit.asp?filename=tryhtml_classes_j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w3schools.com/html/tryit.asp?filename=tryhtml_links_w3school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w3schools.com/html/tryit.asp?filename=tryhtml_links_w3school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w3schools.com/html/tryit.asp?filename=tryhtml_links_imag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w3schools.com/html/tryit.asp?filename=tryhtml_links_bookmark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w3schools.com/html/tryit.asp?filename=tryhtml_block_div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www.w3schools.com/html/tryit.asp?filename=tryhtml_inline_spa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w3schools.com/html/tryit.asp?filename=tryhtml_span_re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www.w3schools.com/html/tryit.asp?filename=tryhtml_div_capital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w3schools.com/html/tryit.asp?filename=tryhtml_images_trull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www.w3schools.com/html/tryit.asp?filename=tryhtml_images_w3school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w3schools.com/html/tryit.asp?filename=tryhtml_images_siz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www.w3schools.com/html/tryit.asp?filename=tryhtml_images_attribute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w3schools.com/html/tryit.asp?filename=tryhtml_images_backgroun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www.w3schools.com/html/tryit.asp?filename=tryhtml_images_background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w3schools.com/html/tryit.asp?filename=tryhtml_images_pictur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w3schools.com/html/tryit.asp?filename=tryhtml5_video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w3schools.com/html/tryit.asp?filename=tryhtml5_video_autoplay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w3schools.com/html/tryit.asp?filename=tryhtml5_video_js_prop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w3schools.com/html/tryit.asp?filename=tryhtml5_geolocation_watchpositio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w3schools.com/html/tryit.asp?filename=tryhtml5_geolocation_ma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on.com.tw/Blogger/?Pid=1130" TargetMode="External"/><Relationship Id="rId2" Type="http://schemas.openxmlformats.org/officeDocument/2006/relationships/hyperlink" Target="http://huan-lin.blogspot.com/2012/06/html5-web-storag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learn/web" TargetMode="External"/><Relationship Id="rId2" Type="http://schemas.openxmlformats.org/officeDocument/2006/relationships/hyperlink" Target="http://www.w3schools.com/html/default.asp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kbruce.tw/bs3/Gettingstarted" TargetMode="External"/><Relationship Id="rId2" Type="http://schemas.openxmlformats.org/officeDocument/2006/relationships/hyperlink" Target="http://www.w3schools.com/css/css3_animation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s/tryit.asp?filename=tryjs_win_inn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w3schools.com/html/tryit.asp?filename=tryhtml_id_cs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962399" y="1543643"/>
            <a:ext cx="7197726" cy="2421464"/>
          </a:xfrm>
        </p:spPr>
        <p:txBody>
          <a:bodyPr>
            <a:normAutofit fontScale="90000"/>
          </a:bodyPr>
          <a:lstStyle/>
          <a:p>
            <a:r>
              <a:rPr lang="en-US" altLang="zh-TW" sz="5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Ajax </a:t>
            </a:r>
            <a:r>
              <a:rPr lang="zh-TW" altLang="en-US" sz="5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程式設計</a:t>
            </a:r>
            <a:r>
              <a:rPr lang="en-US" altLang="zh-TW" sz="5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5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5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Ajax programming Design</a:t>
            </a:r>
            <a:endParaRPr lang="zh-TW" altLang="en-US" sz="6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548724"/>
          </a:xfrm>
        </p:spPr>
        <p:txBody>
          <a:bodyPr>
            <a:noAutofit/>
          </a:bodyPr>
          <a:lstStyle/>
          <a:p>
            <a:r>
              <a:rPr lang="zh-TW" altLang="en-US" sz="32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張家瑋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博士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助理教授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中科技大學資訊工程系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003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HTML5-ID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617928"/>
            <a:ext cx="10405222" cy="2425977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52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HTML5-Class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135" y="1977375"/>
            <a:ext cx="9835441" cy="4512592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56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HTML5-Class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62" y="2452557"/>
            <a:ext cx="11836476" cy="33061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797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HTML5-Class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39" y="2501462"/>
            <a:ext cx="11857945" cy="260488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58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HTML5-Class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(IV)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5" y="2071802"/>
            <a:ext cx="10729401" cy="419572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536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超連結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63" y="2811018"/>
            <a:ext cx="9563100" cy="16383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8540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超連結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" y="2641282"/>
            <a:ext cx="11229975" cy="212407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485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超連結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(IV)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58" y="2560941"/>
            <a:ext cx="11563823" cy="246390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82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HTML5-ID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超連結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818" y="1965283"/>
            <a:ext cx="6647645" cy="452442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3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div &amp; span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" y="1908048"/>
            <a:ext cx="12020550" cy="1981200"/>
          </a:xfrm>
          <a:prstGeom prst="rect">
            <a:avLst/>
          </a:prstGeom>
        </p:spPr>
      </p:pic>
      <p:pic>
        <p:nvPicPr>
          <p:cNvPr id="5" name="圖片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55" y="4239491"/>
            <a:ext cx="11317432" cy="173181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8609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7" y="495051"/>
            <a:ext cx="11012339" cy="5764582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176073" y="2865031"/>
            <a:ext cx="5700216" cy="1468800"/>
          </a:xfrm>
        </p:spPr>
        <p:txBody>
          <a:bodyPr/>
          <a:lstStyle/>
          <a:p>
            <a:r>
              <a:rPr lang="en-US" altLang="zh-TW" b="1" dirty="0" err="1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ASIC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tml5 &amp; </a:t>
            </a:r>
            <a:r>
              <a:rPr lang="en-US" altLang="zh-TW" b="1" dirty="0" err="1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ss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標題 3"/>
          <p:cNvSpPr txBox="1">
            <a:spLocks/>
          </p:cNvSpPr>
          <p:nvPr/>
        </p:nvSpPr>
        <p:spPr>
          <a:xfrm>
            <a:off x="8790197" y="5134890"/>
            <a:ext cx="2564343" cy="7344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版面配置區 4"/>
          <p:cNvSpPr txBox="1">
            <a:spLocks/>
          </p:cNvSpPr>
          <p:nvPr/>
        </p:nvSpPr>
        <p:spPr>
          <a:xfrm>
            <a:off x="7610836" y="2157984"/>
            <a:ext cx="490748" cy="3922776"/>
          </a:xfrm>
          <a:prstGeom prst="rect">
            <a:avLst/>
          </a:prstGeom>
        </p:spPr>
        <p:txBody>
          <a:bodyPr vert="wordArtVertRtl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</a:t>
            </a:r>
            <a:endParaRPr lang="en-US" altLang="zh-TW" sz="4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566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div &amp; span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6" y="2065867"/>
            <a:ext cx="11087100" cy="1400175"/>
          </a:xfrm>
          <a:prstGeom prst="rect">
            <a:avLst/>
          </a:prstGeom>
        </p:spPr>
      </p:pic>
      <p:pic>
        <p:nvPicPr>
          <p:cNvPr id="6" name="圖片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4" y="4009883"/>
            <a:ext cx="11822164" cy="182485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4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嵌入圖片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77" y="2333399"/>
            <a:ext cx="10587706" cy="3180249"/>
          </a:xfrm>
          <a:prstGeom prst="rect">
            <a:avLst/>
          </a:prstGeom>
        </p:spPr>
      </p:pic>
      <p:pic>
        <p:nvPicPr>
          <p:cNvPr id="5" name="圖片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77" y="5781180"/>
            <a:ext cx="7134225" cy="31432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32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嵌入圖片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37" y="1680076"/>
            <a:ext cx="9639500" cy="5052329"/>
          </a:xfrm>
          <a:prstGeom prst="rect">
            <a:avLst/>
          </a:prstGeom>
        </p:spPr>
      </p:pic>
      <p:pic>
        <p:nvPicPr>
          <p:cNvPr id="5" name="圖片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6" y="4320754"/>
            <a:ext cx="5524500" cy="303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17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嵌入圖片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69" y="1907182"/>
            <a:ext cx="9847268" cy="4506677"/>
          </a:xfrm>
          <a:prstGeom prst="rect">
            <a:avLst/>
          </a:prstGeom>
        </p:spPr>
      </p:pic>
      <p:pic>
        <p:nvPicPr>
          <p:cNvPr id="6" name="圖片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057" y="3648646"/>
            <a:ext cx="3895725" cy="219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62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嵌入圖片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(IV)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193883"/>
            <a:ext cx="10760433" cy="37147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932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嵌入影片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5" y="2512930"/>
            <a:ext cx="11819660" cy="270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5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嵌入影片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87" y="2552487"/>
            <a:ext cx="11075765" cy="231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64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嵌入影片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4" y="1794483"/>
            <a:ext cx="10142983" cy="4471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699219" y="6277499"/>
            <a:ext cx="3028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altLang="en-US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支援 </a:t>
            </a:r>
            <a:r>
              <a:rPr lang="en-US" altLang="zh-TW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mp4, </a:t>
            </a:r>
            <a:r>
              <a:rPr lang="en-US" altLang="zh-TW" sz="2000" b="1" dirty="0" err="1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ogg</a:t>
            </a:r>
            <a:r>
              <a:rPr lang="en-US" altLang="zh-TW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000" b="1" dirty="0" err="1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000" b="1" dirty="0" err="1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ebM</a:t>
            </a:r>
            <a:endParaRPr lang="zh-TW" altLang="en-US" sz="20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64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地理位置資訊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9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77" y="1764435"/>
            <a:ext cx="11649075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090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地理位置資訊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23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665" y="1802057"/>
            <a:ext cx="8672104" cy="493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92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的標籤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成對的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「屬性」（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property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）和「值」（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value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的主要差異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可以開 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WebSocket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Video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Canvas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等標籤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Web storage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key-value pair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存字串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類似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cookie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(4KB)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但有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5MB</a:t>
            </a:r>
          </a:p>
          <a:p>
            <a:pPr lvl="2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local(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可跨分頁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825164" y="550558"/>
            <a:ext cx="5016459" cy="584668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26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>
          <a:xfrm>
            <a:off x="9396549" y="4533779"/>
            <a:ext cx="1698171" cy="1405467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自學資源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  <a:hlinkClick r:id="rId2"/>
              </a:rPr>
              <a:t>W3schools</a:t>
            </a:r>
            <a:endParaRPr lang="en-US" altLang="zh-TW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Adobe 繁黑體 Std B" panose="020B0700000000000000" pitchFamily="34" charset="-120"/>
                <a:ea typeface="Adobe 繁黑體 Std B" panose="020B0700000000000000" pitchFamily="34" charset="-120"/>
                <a:hlinkClick r:id="rId3"/>
              </a:rPr>
              <a:t>Codecademy</a:t>
            </a:r>
            <a:endParaRPr lang="en-US" altLang="zh-TW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881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8763" y="247462"/>
            <a:ext cx="10131425" cy="1456267"/>
          </a:xfrm>
        </p:spPr>
        <p:txBody>
          <a:bodyPr/>
          <a:lstStyle/>
          <a:p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45881" y="2404617"/>
            <a:ext cx="10131425" cy="3649133"/>
          </a:xfrm>
        </p:spPr>
        <p:txBody>
          <a:bodyPr>
            <a:no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裝飾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標籤的語言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顏色、字型、排版、動畫、自適應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選擇器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(selector)</a:t>
            </a:r>
          </a:p>
          <a:p>
            <a:pPr lvl="2"/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ag</a:t>
            </a:r>
          </a:p>
          <a:p>
            <a:pPr lvl="2"/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id (#id)</a:t>
            </a:r>
          </a:p>
          <a:p>
            <a:pPr lvl="2"/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 (.class)</a:t>
            </a:r>
          </a:p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CSS3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加強動畫效果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效果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自學資源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Bootstrap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http://zh-tw.learnlayout.com/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829734" y="549794"/>
            <a:ext cx="5016459" cy="570873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93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539558" cy="4351338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可以產生互動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Browser Object Model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的概念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Loop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Conditions</a:t>
            </a:r>
          </a:p>
          <a:p>
            <a:pPr marL="457200" lvl="1" indent="0"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可以產生互動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AJAX, jQuery</a:t>
            </a: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Animations</a:t>
            </a:r>
          </a:p>
          <a:p>
            <a:pPr lvl="1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Events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96000" y="368111"/>
            <a:ext cx="5764040" cy="600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&lt;!DOCTYPE html&gt;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&lt;html&gt;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&lt;body&gt;</a:t>
            </a:r>
          </a:p>
          <a:p>
            <a:endParaRPr lang="zh-TW" altLang="en-US" sz="1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&lt;p&gt;Click the button to loop through a block of code five times.&lt;/p&gt;</a:t>
            </a:r>
          </a:p>
          <a:p>
            <a:endParaRPr lang="zh-TW" altLang="en-US" sz="1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&lt;button onclick="myFunction()"&gt;Try it&lt;/button&gt;</a:t>
            </a:r>
          </a:p>
          <a:p>
            <a:endParaRPr lang="zh-TW" altLang="en-US" sz="1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&lt;p id="demo"&gt;&lt;/p&gt;</a:t>
            </a:r>
          </a:p>
          <a:p>
            <a:endParaRPr lang="zh-TW" altLang="en-US" sz="1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&lt;script&gt;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function myFunction() {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var text = "";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var i;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for (i = 0; i &lt; 5; i++) {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    text += "The number is " + i + "&lt;br&gt;";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}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document.getElementById("demo").innerHTML = text;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}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&lt;/script&gt;</a:t>
            </a:r>
          </a:p>
          <a:p>
            <a:endParaRPr lang="zh-TW" altLang="en-US" sz="1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&lt;/body&gt;</a:t>
            </a:r>
          </a:p>
          <a:p>
            <a:r>
              <a:rPr lang="zh-TW" altLang="en-US" sz="1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&lt;/html&gt;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376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 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提供的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3666744" y="1886035"/>
            <a:ext cx="4425696" cy="4715933"/>
          </a:xfrm>
        </p:spPr>
        <p:txBody>
          <a:bodyPr>
            <a:noAutofit/>
          </a:bodyPr>
          <a:lstStyle/>
          <a:p>
            <a:pPr marL="457200" indent="-4572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Video/Audio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影音多媒體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Canvas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繪圖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Drag and Drop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拖放操作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Storage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網頁儲存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SQL Database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Indexed Database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索引資料庫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Geolocation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地理定位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File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用戶端檔案存取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Communication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跨文件通訊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Workers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背景執行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Sockets API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用戶端與伺服器端的雙向通訊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XMLHttpRequest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Level 2 (Ajax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Server-Sent Events (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伺服器端的資料推播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73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基礎結構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9858"/>
          <a:stretch/>
        </p:blipFill>
        <p:spPr bwMode="auto">
          <a:xfrm>
            <a:off x="1368850" y="2142067"/>
            <a:ext cx="6369724" cy="232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8077" y="4428620"/>
            <a:ext cx="3667443" cy="208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0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12421"/>
          <a:stretch/>
        </p:blipFill>
        <p:spPr bwMode="auto">
          <a:xfrm>
            <a:off x="685801" y="2065867"/>
            <a:ext cx="6584304" cy="1920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3487" y="3966633"/>
            <a:ext cx="3770313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5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HTML5-ID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967" y="2142067"/>
            <a:ext cx="8659091" cy="42586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98652" y="3244334"/>
            <a:ext cx="2394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 padding-bottom: 50px;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4367F-F3AE-4765-8E0E-2FA8436AFA7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56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天體</Template>
  <TotalTime>454</TotalTime>
  <Words>579</Words>
  <Application>Microsoft Office PowerPoint</Application>
  <PresentationFormat>寬螢幕</PresentationFormat>
  <Paragraphs>134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7" baseType="lpstr">
      <vt:lpstr>Adobe 繁黑體 Std B</vt:lpstr>
      <vt:lpstr>微軟正黑體</vt:lpstr>
      <vt:lpstr>新細明體</vt:lpstr>
      <vt:lpstr>Arial</vt:lpstr>
      <vt:lpstr>Calibri</vt:lpstr>
      <vt:lpstr>Calibri Light</vt:lpstr>
      <vt:lpstr>天體</vt:lpstr>
      <vt:lpstr>Ajax 程式設計 Ajax programming Design</vt:lpstr>
      <vt:lpstr>bASIC html5 &amp; css</vt:lpstr>
      <vt:lpstr>HTML5</vt:lpstr>
      <vt:lpstr>CSS</vt:lpstr>
      <vt:lpstr>Javascript</vt:lpstr>
      <vt:lpstr>HTML5 提供的API </vt:lpstr>
      <vt:lpstr>HTML5-基礎結構</vt:lpstr>
      <vt:lpstr>HTML5-文字</vt:lpstr>
      <vt:lpstr>HTML5-ID屬性 (I)</vt:lpstr>
      <vt:lpstr>HTML5-ID屬性 (II)</vt:lpstr>
      <vt:lpstr>HTML5-Class屬性 (I)</vt:lpstr>
      <vt:lpstr>HTML5-Class屬性 (II)</vt:lpstr>
      <vt:lpstr>HTML5-Class屬性 (III)</vt:lpstr>
      <vt:lpstr>HTML5-Class屬性 (IV)</vt:lpstr>
      <vt:lpstr>HTML5-超連結 (I)</vt:lpstr>
      <vt:lpstr>HTML5-超連結 (II)</vt:lpstr>
      <vt:lpstr>HTML5-超連結 (IV)</vt:lpstr>
      <vt:lpstr>HTML5-ID屬性+超連結</vt:lpstr>
      <vt:lpstr>HTML5-區塊div &amp; span (I)</vt:lpstr>
      <vt:lpstr>HTML5-區塊div &amp; span (II)</vt:lpstr>
      <vt:lpstr>HTML5-嵌入圖片(I)</vt:lpstr>
      <vt:lpstr>HTML5-嵌入圖片(II)</vt:lpstr>
      <vt:lpstr>HTML5-嵌入圖片(III)</vt:lpstr>
      <vt:lpstr>HTML5-嵌入圖片(IV)</vt:lpstr>
      <vt:lpstr>HTML5-嵌入影片(I)</vt:lpstr>
      <vt:lpstr>HTML5-嵌入影片 (II)</vt:lpstr>
      <vt:lpstr>HTML5-嵌入影片 (III)</vt:lpstr>
      <vt:lpstr>HTML5-地理位置資訊(I)</vt:lpstr>
      <vt:lpstr>HTML5-地理位置資訊(II)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Multimedia System</dc:title>
  <dc:creator>家瑋 張</dc:creator>
  <cp:lastModifiedBy>家瑋 張</cp:lastModifiedBy>
  <cp:revision>306</cp:revision>
  <dcterms:created xsi:type="dcterms:W3CDTF">2018-09-11T14:32:26Z</dcterms:created>
  <dcterms:modified xsi:type="dcterms:W3CDTF">2018-09-22T07:25:32Z</dcterms:modified>
</cp:coreProperties>
</file>